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4" r:id="rId2"/>
    <p:sldId id="319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64"/>
    <a:srgbClr val="705500"/>
    <a:srgbClr val="B08600"/>
    <a:srgbClr val="B85C00"/>
    <a:srgbClr val="CC6600"/>
    <a:srgbClr val="934607"/>
    <a:srgbClr val="9C4A06"/>
    <a:srgbClr val="7D3005"/>
    <a:srgbClr val="C05B08"/>
    <a:srgbClr val="BC5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2E45-9AD4-4E51-9AF3-910C2D7C6B63}" type="datetimeFigureOut">
              <a:rPr lang="kk-KZ" smtClean="0"/>
              <a:pPr/>
              <a:t>06.05.2020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1CA05-0969-491A-99FA-E2972B097E68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80257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060848"/>
            <a:ext cx="7056784" cy="1584176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+mj-lt"/>
              </a:rPr>
              <a:t>Алгоритм реализации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+mj-lt"/>
              </a:rPr>
              <a:t> приказа МОН РК от</a:t>
            </a:r>
            <a:r>
              <a:rPr lang="ru-RU" b="1" kern="150" dirty="0" smtClean="0">
                <a:latin typeface="+mj-lt"/>
                <a:ea typeface="Times New Roman"/>
              </a:rPr>
              <a:t> 18.03.2008г. </a:t>
            </a:r>
            <a:r>
              <a:rPr lang="ru-RU" b="1" dirty="0" smtClean="0">
                <a:latin typeface="+mj-lt"/>
              </a:rPr>
              <a:t>№125 в условиях пандемии</a:t>
            </a:r>
            <a:endParaRPr lang="ru-RU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5307" y="620688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j-lt"/>
              </a:rPr>
              <a:t>ЭКОНОМИЧЕСКИЙ КОЛЛЕДЖ УНИВЕРСИТЕТА НАРХОЗ</a:t>
            </a:r>
            <a:endParaRPr lang="ru-RU" sz="20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60212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Алматы-2020</a:t>
            </a:r>
            <a:endParaRPr lang="ru-RU" b="1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1986"/>
            <a:ext cx="1512168" cy="1206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512168" cy="1206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541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9"/>
          <p:cNvSpPr txBox="1"/>
          <p:nvPr/>
        </p:nvSpPr>
        <p:spPr>
          <a:xfrm>
            <a:off x="886168" y="1554381"/>
            <a:ext cx="750722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1600" b="1" dirty="0"/>
              <a:t>Текущий контроль обучающихся </a:t>
            </a:r>
          </a:p>
          <a:p>
            <a:pPr algn="ctr"/>
            <a:r>
              <a:rPr lang="ru-RU" sz="1600" b="1" dirty="0">
                <a:cs typeface="Arial" pitchFamily="34" charset="0"/>
              </a:rPr>
              <a:t>проводится в форме оценивания уровня выполнения ими ежедневных </a:t>
            </a:r>
            <a:r>
              <a:rPr lang="ru-RU" sz="1600" b="1" dirty="0" smtClean="0">
                <a:cs typeface="Arial" pitchFamily="34" charset="0"/>
              </a:rPr>
              <a:t>заданий</a:t>
            </a:r>
            <a:endParaRPr lang="ru-RU" sz="1600" b="1" dirty="0">
              <a:cs typeface="Arial" pitchFamily="34" charset="0"/>
            </a:endParaRPr>
          </a:p>
        </p:txBody>
      </p:sp>
      <p:sp>
        <p:nvSpPr>
          <p:cNvPr id="26" name="object 19"/>
          <p:cNvSpPr txBox="1"/>
          <p:nvPr/>
        </p:nvSpPr>
        <p:spPr>
          <a:xfrm>
            <a:off x="811496" y="4027603"/>
            <a:ext cx="765657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1600" b="1" dirty="0"/>
              <a:t>Промежуточная аттестация обучающихся </a:t>
            </a:r>
          </a:p>
          <a:p>
            <a:pPr indent="450215" algn="ctr">
              <a:spcAft>
                <a:spcPts val="0"/>
              </a:spcAft>
            </a:pPr>
            <a:r>
              <a:rPr lang="ru-RU" sz="1600" b="1" dirty="0">
                <a:cs typeface="Arial" pitchFamily="34" charset="0"/>
              </a:rPr>
              <a:t>в зависимости от сложности и особенностей содержания может быть проведена в формате </a:t>
            </a:r>
            <a:r>
              <a:rPr lang="kk-KZ" sz="1600" b="1" dirty="0" smtClean="0">
                <a:cs typeface="Arial" pitchFamily="34" charset="0"/>
              </a:rPr>
              <a:t>on-line, либо перенесена н</a:t>
            </a:r>
            <a:r>
              <a:rPr lang="ru-RU" sz="1600" b="1" dirty="0" smtClean="0">
                <a:cs typeface="Arial" pitchFamily="34" charset="0"/>
              </a:rPr>
              <a:t>а более поздний срок.</a:t>
            </a:r>
            <a:r>
              <a:rPr lang="ru-RU" sz="1600" b="1" dirty="0">
                <a:cs typeface="Arial" pitchFamily="34" charset="0"/>
              </a:rPr>
              <a:t> </a:t>
            </a:r>
          </a:p>
        </p:txBody>
      </p:sp>
      <p:sp>
        <p:nvSpPr>
          <p:cNvPr id="33" name="object 11"/>
          <p:cNvSpPr txBox="1"/>
          <p:nvPr/>
        </p:nvSpPr>
        <p:spPr>
          <a:xfrm>
            <a:off x="1727698" y="377639"/>
            <a:ext cx="683802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kern="150" dirty="0">
                <a:solidFill>
                  <a:srgbClr val="C00000"/>
                </a:solidFill>
                <a:latin typeface="+mj-lt"/>
                <a:ea typeface="Times New Roman"/>
              </a:rPr>
              <a:t>Текущий контроль успеваемости, </a:t>
            </a:r>
            <a:endParaRPr lang="ru-RU" sz="2000" b="1" kern="150" dirty="0" smtClean="0">
              <a:solidFill>
                <a:srgbClr val="C00000"/>
              </a:solidFill>
              <a:latin typeface="+mj-lt"/>
              <a:ea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2000" b="1" kern="150" dirty="0" smtClean="0">
                <a:solidFill>
                  <a:srgbClr val="C00000"/>
                </a:solidFill>
                <a:latin typeface="+mj-lt"/>
                <a:ea typeface="Times New Roman"/>
              </a:rPr>
              <a:t>промежуточная </a:t>
            </a:r>
            <a:r>
              <a:rPr lang="ru-RU" sz="2000" b="1" dirty="0">
                <a:solidFill>
                  <a:srgbClr val="C00000"/>
                </a:solidFill>
                <a:latin typeface="+mj-lt"/>
              </a:rPr>
              <a:t>аттестация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обучающихся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+mj-lt"/>
              </a:rPr>
              <a:t>Экономического колледжа Университета </a:t>
            </a:r>
            <a:r>
              <a:rPr lang="ru-RU" sz="2000" b="1" dirty="0" err="1">
                <a:solidFill>
                  <a:srgbClr val="C00000"/>
                </a:solidFill>
                <a:latin typeface="+mj-lt"/>
              </a:rPr>
              <a:t>Нархоз</a:t>
            </a:r>
            <a:endParaRPr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28" name="AutoShape 4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object 28"/>
          <p:cNvSpPr txBox="1"/>
          <p:nvPr/>
        </p:nvSpPr>
        <p:spPr>
          <a:xfrm>
            <a:off x="4202501" y="5566486"/>
            <a:ext cx="337793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200" dirty="0" smtClean="0">
                <a:latin typeface="Century Gothic" pitchFamily="34" charset="0"/>
              </a:rPr>
              <a:t>.</a:t>
            </a:r>
            <a:endParaRPr lang="ru-RU" sz="1200" dirty="0">
              <a:latin typeface="Century Gothic" pitchFamily="34" charset="0"/>
            </a:endParaRPr>
          </a:p>
        </p:txBody>
      </p:sp>
      <p:sp>
        <p:nvSpPr>
          <p:cNvPr id="39" name="object 28"/>
          <p:cNvSpPr txBox="1"/>
          <p:nvPr/>
        </p:nvSpPr>
        <p:spPr>
          <a:xfrm>
            <a:off x="766534" y="2271921"/>
            <a:ext cx="788215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Осуществляется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посредством: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3600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прямого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общения в режиме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on-line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 использованием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средств: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Zoom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WhatsApp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3600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автоматизированного тестирующего комплекса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Classroom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3600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проверки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письменных индивидуальных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заданий: электронная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почта,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WhatsApp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Формы </a:t>
            </a:r>
            <a:r>
              <a:rPr lang="ru-RU" sz="1600" dirty="0"/>
              <a:t>текущего </a:t>
            </a:r>
            <a:r>
              <a:rPr lang="ru-RU" sz="1600" dirty="0" smtClean="0"/>
              <a:t>контроля: выполнение тестовых заданий, </a:t>
            </a:r>
            <a:r>
              <a:rPr lang="ru-RU" sz="1600" dirty="0"/>
              <a:t>рефераты, практические задания, </a:t>
            </a:r>
            <a:r>
              <a:rPr lang="ru-RU" sz="1600" dirty="0" smtClean="0"/>
              <a:t>творческие задания, расчетные задачи, презентации </a:t>
            </a:r>
            <a:r>
              <a:rPr lang="ru-RU" sz="1600" dirty="0"/>
              <a:t>и </a:t>
            </a:r>
            <a:r>
              <a:rPr lang="ru-RU" sz="1600" dirty="0" smtClean="0"/>
              <a:t>др.)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object 35"/>
          <p:cNvSpPr txBox="1"/>
          <p:nvPr/>
        </p:nvSpPr>
        <p:spPr>
          <a:xfrm>
            <a:off x="805847" y="5013176"/>
            <a:ext cx="7612321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kern="15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</a:rPr>
              <a:t>Осуществляется посредством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</a:rPr>
              <a:t>тестирования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</a:rPr>
              <a:t>с использованием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</a:rPr>
              <a:t>автоматизированной системы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</a:rPr>
              <a:t>Google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</a:rPr>
              <a:t>Classroom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/>
              <a:t>Тестовые задания заранее </a:t>
            </a:r>
            <a:r>
              <a:rPr lang="ru-RU" sz="1600" dirty="0"/>
              <a:t>разрабатываются </a:t>
            </a:r>
            <a:r>
              <a:rPr lang="ru-RU" sz="1600" dirty="0" smtClean="0"/>
              <a:t>и </a:t>
            </a:r>
            <a:r>
              <a:rPr lang="ru-RU" sz="1600" dirty="0"/>
              <a:t>размещаются на портале дистанционного обучения для общего доступа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35" name="Рисунок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84" y="200942"/>
            <a:ext cx="1095673" cy="9238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0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8160</TotalTime>
  <Words>145</Words>
  <Application>Microsoft Office PowerPoint</Application>
  <PresentationFormat>Экран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реализации  поставленных задач  по итогам первого полугодия  и об основных задачах на второе полугодие 2016 года</dc:title>
  <dc:creator>Роза Шаяханова</dc:creator>
  <cp:lastModifiedBy>Зейдалиева Жанна Ертаевна</cp:lastModifiedBy>
  <cp:revision>381</cp:revision>
  <cp:lastPrinted>2020-04-20T08:11:24Z</cp:lastPrinted>
  <dcterms:modified xsi:type="dcterms:W3CDTF">2020-05-06T11:00:40Z</dcterms:modified>
</cp:coreProperties>
</file>